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76533" autoAdjust="0"/>
  </p:normalViewPr>
  <p:slideViewPr>
    <p:cSldViewPr snapToGrid="0" snapToObjects="1">
      <p:cViewPr>
        <p:scale>
          <a:sx n="110" d="100"/>
          <a:sy n="110" d="100"/>
        </p:scale>
        <p:origin x="-1088" y="-8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pPr marL="285750" indent="-285750">
              <a:buFont typeface="Arial"/>
              <a:buChar char="•"/>
            </a:pPr>
            <a:r>
              <a:rPr lang="en-US" sz="1400" dirty="0" smtClean="0"/>
              <a:t>Tour of App Manager UI — Org, space.  Apps</a:t>
            </a:r>
          </a:p>
          <a:p>
            <a:pPr marL="0" indent="0">
              <a:buFont typeface="Arial"/>
              <a:buNone/>
            </a:pPr>
            <a:endParaRPr lang="en-US" sz="1400" dirty="0" smtClean="0"/>
          </a:p>
          <a:p>
            <a:pPr marL="285750" indent="-285750">
              <a:buFont typeface="Arial"/>
              <a:buChar char="•"/>
            </a:pPr>
            <a:r>
              <a:rPr lang="en-US" sz="1400" dirty="0" smtClean="0"/>
              <a:t>Push (build pack) — java — Spring Music — command: </a:t>
            </a:r>
            <a:r>
              <a:rPr lang="en-US" sz="1400" dirty="0" err="1" smtClean="0"/>
              <a:t>cf</a:t>
            </a:r>
            <a:r>
              <a:rPr lang="en-US" sz="1400" dirty="0" smtClean="0"/>
              <a:t> push –n spring-music   (show Spring profile)</a:t>
            </a:r>
          </a:p>
          <a:p>
            <a:pPr marL="742950" lvl="1" indent="-285750">
              <a:buFont typeface="Arial"/>
              <a:buChar char="•"/>
            </a:pPr>
            <a:r>
              <a:rPr lang="en-US" sz="1400" dirty="0" smtClean="0"/>
              <a:t>Data services  (marketplace)  —</a:t>
            </a:r>
            <a:r>
              <a:rPr lang="en-US" sz="1400" baseline="0" dirty="0" smtClean="0"/>
              <a:t> </a:t>
            </a:r>
            <a:r>
              <a:rPr lang="en-US" sz="1400" dirty="0" smtClean="0"/>
              <a:t>Manipulate and restart… data will revert</a:t>
            </a:r>
          </a:p>
          <a:p>
            <a:pPr marL="742950" lvl="1" indent="-285750">
              <a:buFont typeface="Arial"/>
              <a:buChar char="•"/>
            </a:pPr>
            <a:r>
              <a:rPr lang="en-US" sz="1400" dirty="0" smtClean="0"/>
              <a:t>command: </a:t>
            </a:r>
            <a:r>
              <a:rPr lang="en-US" sz="1400" dirty="0" err="1" smtClean="0"/>
              <a:t>cf</a:t>
            </a:r>
            <a:r>
              <a:rPr lang="en-US" sz="1400" dirty="0" smtClean="0"/>
              <a:t> restage    while restates talk about services JSON and spring </a:t>
            </a:r>
            <a:r>
              <a:rPr lang="en-US" sz="1400" dirty="0" err="1" smtClean="0"/>
              <a:t>config</a:t>
            </a:r>
            <a:r>
              <a:rPr lang="en-US" sz="1400" dirty="0" smtClean="0"/>
              <a:t>.  </a:t>
            </a:r>
          </a:p>
          <a:p>
            <a:pPr marL="742950" lvl="1" indent="-285750">
              <a:buFont typeface="Arial"/>
              <a:buChar char="•"/>
            </a:pPr>
            <a:r>
              <a:rPr lang="en-US" sz="1400" dirty="0" smtClean="0"/>
              <a:t>Code: </a:t>
            </a:r>
            <a:r>
              <a:rPr lang="en-US" sz="1400" dirty="0" err="1" smtClean="0"/>
              <a:t>RelationalCloudDataSourceConfig</a:t>
            </a:r>
            <a:endParaRPr lang="en-US" sz="1400" dirty="0" smtClean="0"/>
          </a:p>
          <a:p>
            <a:pPr marL="0" indent="0">
              <a:buFont typeface="Arial"/>
              <a:buNone/>
            </a:pPr>
            <a:endParaRPr lang="en-US" sz="1400" dirty="0" smtClean="0"/>
          </a:p>
          <a:p>
            <a:pPr marL="285750" indent="-285750">
              <a:buFont typeface="Arial"/>
              <a:buChar char="•"/>
            </a:pPr>
            <a:r>
              <a:rPr lang="en-US" sz="1400" dirty="0" smtClean="0"/>
              <a:t>(Push Ruby)   command:  </a:t>
            </a:r>
            <a:r>
              <a:rPr lang="en-US" sz="1400" dirty="0" err="1" smtClean="0"/>
              <a:t>cf</a:t>
            </a:r>
            <a:r>
              <a:rPr lang="en-US" sz="1400" dirty="0" smtClean="0"/>
              <a:t> push</a:t>
            </a:r>
          </a:p>
          <a:p>
            <a:pPr marL="742950" lvl="1" indent="-285750">
              <a:buFont typeface="Arial"/>
              <a:buChar char="•"/>
            </a:pPr>
            <a:r>
              <a:rPr lang="en-US" sz="1400" dirty="0" smtClean="0"/>
              <a:t>Talk containers:  container meta-data</a:t>
            </a:r>
          </a:p>
          <a:p>
            <a:pPr marL="742950" lvl="1" indent="-285750">
              <a:buFont typeface="Arial"/>
              <a:buChar char="•"/>
            </a:pPr>
            <a:r>
              <a:rPr lang="en-US" sz="1400" dirty="0" smtClean="0"/>
              <a:t>scaling — show speed  </a:t>
            </a:r>
            <a:r>
              <a:rPr lang="en-US" sz="1400" dirty="0" err="1" smtClean="0"/>
              <a:t>cf</a:t>
            </a:r>
            <a:r>
              <a:rPr lang="en-US" sz="1400" dirty="0" smtClean="0"/>
              <a:t> scale scale-demo -</a:t>
            </a:r>
            <a:r>
              <a:rPr lang="en-US" sz="1400" dirty="0" err="1" smtClean="0"/>
              <a:t>i</a:t>
            </a:r>
            <a:r>
              <a:rPr lang="en-US" sz="1400" dirty="0" smtClean="0"/>
              <a:t> 20     (watch </a:t>
            </a:r>
            <a:r>
              <a:rPr lang="en-US" sz="1400" dirty="0" err="1" smtClean="0"/>
              <a:t>cf</a:t>
            </a:r>
            <a:r>
              <a:rPr lang="en-US" sz="1400" dirty="0" smtClean="0"/>
              <a:t> app scale-demo)</a:t>
            </a:r>
          </a:p>
          <a:p>
            <a:pPr marL="742950" lvl="1" indent="-285750">
              <a:buFont typeface="Arial"/>
              <a:buChar char="•"/>
            </a:pPr>
            <a:r>
              <a:rPr lang="en-US" sz="1400" dirty="0" smtClean="0"/>
              <a:t>health management</a:t>
            </a:r>
          </a:p>
          <a:p>
            <a:pPr marL="1200150" lvl="2" indent="-285750">
              <a:buFont typeface="Arial"/>
              <a:buChar char="•"/>
            </a:pPr>
            <a:r>
              <a:rPr lang="en-US" sz="1400" dirty="0" smtClean="0"/>
              <a:t>Logging</a:t>
            </a:r>
          </a:p>
          <a:p>
            <a:pPr marL="1200150" lvl="2" indent="-285750">
              <a:buFont typeface="Arial"/>
              <a:buChar char="•"/>
            </a:pPr>
            <a:r>
              <a:rPr lang="en-US" sz="1400" dirty="0" smtClean="0"/>
              <a:t>cli, dashboard</a:t>
            </a:r>
          </a:p>
          <a:p>
            <a:pPr marL="1200150" lvl="2" indent="-285750">
              <a:buFont typeface="Arial"/>
              <a:buChar char="•"/>
            </a:pPr>
            <a:r>
              <a:rPr lang="en-US" sz="1400" dirty="0" smtClean="0"/>
              <a:t>Maybe Show </a:t>
            </a:r>
            <a:r>
              <a:rPr lang="en-US" sz="1400" dirty="0" err="1" smtClean="0"/>
              <a:t>kibana</a:t>
            </a:r>
            <a:r>
              <a:rPr lang="en-US" sz="1400" dirty="0" smtClean="0"/>
              <a:t>  (health and “CF Apps” dashboard)</a:t>
            </a:r>
            <a:endParaRPr lang="en-US" dirty="0" smtClean="0"/>
          </a:p>
          <a:p>
            <a:pPr marL="628650" lvl="1" indent="-171450">
              <a:buFont typeface="Arial"/>
              <a:buChar char="•"/>
            </a:pPr>
            <a:r>
              <a:rPr lang="en-US" dirty="0" smtClean="0"/>
              <a:t>Routing</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83733</TotalTime>
  <Words>2951</Words>
  <Application>Microsoft Macintosh PowerPoint</Application>
  <PresentationFormat>On-screen Show (16:9)</PresentationFormat>
  <Paragraphs>854</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504</cp:revision>
  <dcterms:modified xsi:type="dcterms:W3CDTF">2016-02-05T22:55:58Z</dcterms:modified>
</cp:coreProperties>
</file>